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0" r:id="rId1"/>
  </p:sldMasterIdLst>
  <p:sldIdLst>
    <p:sldId id="4707" r:id="rId2"/>
    <p:sldId id="4708" r:id="rId3"/>
    <p:sldId id="4709" r:id="rId4"/>
    <p:sldId id="4710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4" d="100"/>
          <a:sy n="84" d="100"/>
        </p:scale>
        <p:origin x="78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贵申 王" userId="201fba2491c5f930" providerId="LiveId" clId="{DCE2E79A-FA80-4B3F-A3B4-A0C24C0A3357}"/>
    <pc:docChg chg="custSel addSld delSld modSld">
      <pc:chgData name="贵申 王" userId="201fba2491c5f930" providerId="LiveId" clId="{DCE2E79A-FA80-4B3F-A3B4-A0C24C0A3357}" dt="2025-12-24T03:29:11.129" v="138" actId="255"/>
      <pc:docMkLst>
        <pc:docMk/>
      </pc:docMkLst>
      <pc:sldChg chg="modSp mod">
        <pc:chgData name="贵申 王" userId="201fba2491c5f930" providerId="LiveId" clId="{DCE2E79A-FA80-4B3F-A3B4-A0C24C0A3357}" dt="2025-12-24T03:19:25.229" v="118"/>
        <pc:sldMkLst>
          <pc:docMk/>
          <pc:sldMk cId="2693169332" sldId="4707"/>
        </pc:sldMkLst>
        <pc:spChg chg="mod">
          <ac:chgData name="贵申 王" userId="201fba2491c5f930" providerId="LiveId" clId="{DCE2E79A-FA80-4B3F-A3B4-A0C24C0A3357}" dt="2025-12-24T03:07:18.383" v="75" actId="20577"/>
          <ac:spMkLst>
            <pc:docMk/>
            <pc:sldMk cId="2693169332" sldId="4707"/>
            <ac:spMk id="165890" creationId="{546BA891-E31E-DF30-DBE2-BB09439121EA}"/>
          </ac:spMkLst>
        </pc:spChg>
        <pc:spChg chg="mod">
          <ac:chgData name="贵申 王" userId="201fba2491c5f930" providerId="LiveId" clId="{DCE2E79A-FA80-4B3F-A3B4-A0C24C0A3357}" dt="2025-12-24T03:19:25.229" v="118"/>
          <ac:spMkLst>
            <pc:docMk/>
            <pc:sldMk cId="2693169332" sldId="4707"/>
            <ac:spMk id="165891" creationId="{427A68D6-E0BC-4F83-AEC6-F1F4557E60AC}"/>
          </ac:spMkLst>
        </pc:spChg>
      </pc:sldChg>
      <pc:sldChg chg="modSp add mod">
        <pc:chgData name="贵申 王" userId="201fba2491c5f930" providerId="LiveId" clId="{DCE2E79A-FA80-4B3F-A3B4-A0C24C0A3357}" dt="2025-12-24T03:24:30.545" v="123" actId="20577"/>
        <pc:sldMkLst>
          <pc:docMk/>
          <pc:sldMk cId="47899911" sldId="4708"/>
        </pc:sldMkLst>
        <pc:spChg chg="mod">
          <ac:chgData name="贵申 王" userId="201fba2491c5f930" providerId="LiveId" clId="{DCE2E79A-FA80-4B3F-A3B4-A0C24C0A3357}" dt="2025-12-24T03:10:26.586" v="80" actId="20577"/>
          <ac:spMkLst>
            <pc:docMk/>
            <pc:sldMk cId="47899911" sldId="4708"/>
            <ac:spMk id="165890" creationId="{82E29493-E009-8819-070A-5E9B9CE7B4D9}"/>
          </ac:spMkLst>
        </pc:spChg>
        <pc:spChg chg="mod">
          <ac:chgData name="贵申 王" userId="201fba2491c5f930" providerId="LiveId" clId="{DCE2E79A-FA80-4B3F-A3B4-A0C24C0A3357}" dt="2025-12-24T03:24:30.545" v="123" actId="20577"/>
          <ac:spMkLst>
            <pc:docMk/>
            <pc:sldMk cId="47899911" sldId="4708"/>
            <ac:spMk id="165891" creationId="{5DAE1D65-93ED-D96D-62FE-1DAA408EFDD1}"/>
          </ac:spMkLst>
        </pc:spChg>
      </pc:sldChg>
      <pc:sldChg chg="modSp add del mod">
        <pc:chgData name="贵申 王" userId="201fba2491c5f930" providerId="LiveId" clId="{DCE2E79A-FA80-4B3F-A3B4-A0C24C0A3357}" dt="2025-12-24T03:06:11.418" v="68" actId="47"/>
        <pc:sldMkLst>
          <pc:docMk/>
          <pc:sldMk cId="932174209" sldId="4708"/>
        </pc:sldMkLst>
      </pc:sldChg>
      <pc:sldChg chg="modSp add del mod">
        <pc:chgData name="贵申 王" userId="201fba2491c5f930" providerId="LiveId" clId="{DCE2E79A-FA80-4B3F-A3B4-A0C24C0A3357}" dt="2025-12-24T03:06:11.944" v="69" actId="47"/>
        <pc:sldMkLst>
          <pc:docMk/>
          <pc:sldMk cId="2285489959" sldId="4709"/>
        </pc:sldMkLst>
      </pc:sldChg>
      <pc:sldChg chg="modSp add mod">
        <pc:chgData name="贵申 王" userId="201fba2491c5f930" providerId="LiveId" clId="{DCE2E79A-FA80-4B3F-A3B4-A0C24C0A3357}" dt="2025-12-24T03:26:55.497" v="133" actId="255"/>
        <pc:sldMkLst>
          <pc:docMk/>
          <pc:sldMk cId="2445726234" sldId="4709"/>
        </pc:sldMkLst>
        <pc:spChg chg="mod">
          <ac:chgData name="贵申 王" userId="201fba2491c5f930" providerId="LiveId" clId="{DCE2E79A-FA80-4B3F-A3B4-A0C24C0A3357}" dt="2025-12-24T03:11:34.467" v="86" actId="20577"/>
          <ac:spMkLst>
            <pc:docMk/>
            <pc:sldMk cId="2445726234" sldId="4709"/>
            <ac:spMk id="165890" creationId="{BDE9E40B-9352-B8FF-3ACA-0B1B8F113AEC}"/>
          </ac:spMkLst>
        </pc:spChg>
        <pc:spChg chg="mod">
          <ac:chgData name="贵申 王" userId="201fba2491c5f930" providerId="LiveId" clId="{DCE2E79A-FA80-4B3F-A3B4-A0C24C0A3357}" dt="2025-12-24T03:26:55.497" v="133" actId="255"/>
          <ac:spMkLst>
            <pc:docMk/>
            <pc:sldMk cId="2445726234" sldId="4709"/>
            <ac:spMk id="165891" creationId="{A4316159-5D2B-F2F7-D3AF-2EAB772B4ACC}"/>
          </ac:spMkLst>
        </pc:spChg>
      </pc:sldChg>
      <pc:sldChg chg="modSp add mod">
        <pc:chgData name="贵申 王" userId="201fba2491c5f930" providerId="LiveId" clId="{DCE2E79A-FA80-4B3F-A3B4-A0C24C0A3357}" dt="2025-12-24T03:29:11.129" v="138" actId="255"/>
        <pc:sldMkLst>
          <pc:docMk/>
          <pc:sldMk cId="3200766905" sldId="4710"/>
        </pc:sldMkLst>
        <pc:spChg chg="mod">
          <ac:chgData name="贵申 王" userId="201fba2491c5f930" providerId="LiveId" clId="{DCE2E79A-FA80-4B3F-A3B4-A0C24C0A3357}" dt="2025-12-24T03:14:13.333" v="92" actId="20577"/>
          <ac:spMkLst>
            <pc:docMk/>
            <pc:sldMk cId="3200766905" sldId="4710"/>
            <ac:spMk id="165890" creationId="{76C74E20-7103-513A-E4A6-6E1331D1B201}"/>
          </ac:spMkLst>
        </pc:spChg>
        <pc:spChg chg="mod">
          <ac:chgData name="贵申 王" userId="201fba2491c5f930" providerId="LiveId" clId="{DCE2E79A-FA80-4B3F-A3B4-A0C24C0A3357}" dt="2025-12-24T03:29:11.129" v="138" actId="255"/>
          <ac:spMkLst>
            <pc:docMk/>
            <pc:sldMk cId="3200766905" sldId="4710"/>
            <ac:spMk id="165891" creationId="{0305EA5A-1134-5922-87B3-6F3A37E59983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770888" y="1295401"/>
            <a:ext cx="8650224" cy="3152887"/>
          </a:xfrm>
          <a:prstGeom prst="rect">
            <a:avLst/>
          </a:prstGeo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/>
          <a:p>
            <a:pPr fontAlgn="base">
              <a:spcBef>
                <a:spcPts val="2000"/>
              </a:spcBef>
              <a:spcAft>
                <a:spcPct val="0"/>
              </a:spcAft>
              <a:buClr>
                <a:srgbClr val="2C7C9F">
                  <a:lumMod val="60000"/>
                  <a:lumOff val="40000"/>
                </a:srgbClr>
              </a:buClr>
              <a:buSzPct val="110000"/>
              <a:buFont typeface="Wingdings 2" pitchFamily="18" charset="2"/>
              <a:buNone/>
            </a:pPr>
            <a:endParaRPr sz="3200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63895" y="1524000"/>
            <a:ext cx="8664211" cy="1724867"/>
          </a:xfrm>
        </p:spPr>
        <p:txBody>
          <a:bodyPr vert="horz" lIns="91440" tIns="45720" rIns="91440" bIns="45720" rtlCol="0" anchor="b" anchorCtr="0">
            <a:noAutofit/>
          </a:bodyPr>
          <a:lstStyle>
            <a:lvl1pPr marL="0" indent="0" algn="ctr" defTabSz="914400" rtl="0" eaLnBrk="1" latinLnBrk="0" hangingPunct="1">
              <a:spcBef>
                <a:spcPct val="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4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zh-CN" altLang="en-US"/>
              <a:t>单击此处编辑母版标题样式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63895" y="3299013"/>
            <a:ext cx="8664212" cy="916641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ts val="3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/>
              <a:t>单击此处编辑母版副标题样式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C756DC-45DE-4AF5-971C-2D0906F245AA}" type="slidenum">
              <a:rPr lang="en-US" smtClean="0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40265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1198" y="611872"/>
            <a:ext cx="5439393" cy="1162050"/>
          </a:xfrm>
        </p:spPr>
        <p:txBody>
          <a:bodyPr anchor="b"/>
          <a:lstStyle>
            <a:lvl1pPr algn="ctr">
              <a:defRPr sz="3600" b="0"/>
            </a:lvl1pPr>
          </a:lstStyle>
          <a:p>
            <a:r>
              <a:rPr lang="zh-CN" altLang="en-US"/>
              <a:t>单击此处编辑母版标题样式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1198" y="1787856"/>
            <a:ext cx="5439393" cy="3720152"/>
          </a:xfrm>
        </p:spPr>
        <p:txBody>
          <a:bodyPr>
            <a:normAutofit/>
          </a:bodyPr>
          <a:lstStyle>
            <a:lvl1pPr marL="0" indent="0" algn="ctr"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C756DC-45DE-4AF5-971C-2D0906F245AA}" type="slidenum">
              <a:rPr lang="en-US" smtClean="0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Picture Placeholder 2"/>
          <p:cNvSpPr>
            <a:spLocks noGrp="1"/>
          </p:cNvSpPr>
          <p:nvPr>
            <p:ph type="pic" idx="1"/>
          </p:nvPr>
        </p:nvSpPr>
        <p:spPr>
          <a:xfrm>
            <a:off x="6787489" y="359393"/>
            <a:ext cx="4876800" cy="5318077"/>
          </a:xfr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ts val="2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32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/>
              <a:t>将图片拖动到占位符，或单击添加图标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7543291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C756DC-45DE-4AF5-971C-2D0906F245AA}" type="slidenum">
              <a:rPr lang="en-US" smtClean="0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164300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和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826389" y="368301"/>
            <a:ext cx="2032000" cy="5575300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2365" y="368301"/>
            <a:ext cx="8919635" cy="5575300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C756DC-45DE-4AF5-971C-2D0906F245AA}" type="slidenum">
              <a:rPr lang="en-US" smtClean="0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277863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C756DC-45DE-4AF5-971C-2D0906F245AA}" type="slidenum">
              <a:rPr lang="en-US" smtClean="0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838862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标题幻灯片(带图片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84718" y="3352802"/>
            <a:ext cx="11222567" cy="1470025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84718" y="4771030"/>
            <a:ext cx="11222567" cy="972671"/>
          </a:xfrm>
        </p:spPr>
        <p:txBody>
          <a:bodyPr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/>
              <a:t>单击此处编辑母版副标题样式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C756DC-45DE-4AF5-971C-2D0906F245AA}" type="slidenum">
              <a:rPr lang="en-US" smtClean="0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Picture Placeholder 2"/>
          <p:cNvSpPr>
            <a:spLocks noGrp="1"/>
          </p:cNvSpPr>
          <p:nvPr>
            <p:ph type="pic" idx="13"/>
          </p:nvPr>
        </p:nvSpPr>
        <p:spPr>
          <a:xfrm>
            <a:off x="494640" y="363538"/>
            <a:ext cx="11202720" cy="2836862"/>
          </a:xfr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/>
              <a:t>将图片拖动到占位符，或单击添加图标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1222449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2367" y="2403145"/>
            <a:ext cx="10742084" cy="1362075"/>
          </a:xfrm>
        </p:spPr>
        <p:txBody>
          <a:bodyPr anchor="b" anchorCtr="0"/>
          <a:lstStyle>
            <a:lvl1pPr algn="ctr">
              <a:defRPr sz="4600" b="0" cap="none" baseline="0"/>
            </a:lvl1pPr>
          </a:lstStyle>
          <a:p>
            <a:r>
              <a:rPr lang="zh-CN" altLang="en-US"/>
              <a:t>单击此处编辑母版标题样式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2367" y="3736006"/>
            <a:ext cx="10742084" cy="1500187"/>
          </a:xfrm>
        </p:spPr>
        <p:txBody>
          <a:bodyPr anchor="t" anchorCtr="0"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C756DC-45DE-4AF5-971C-2D0906F245AA}" type="slidenum">
              <a:rPr lang="en-US" smtClean="0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895725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项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2367" y="107576"/>
            <a:ext cx="10723035" cy="1336956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2367" y="1600201"/>
            <a:ext cx="5120640" cy="4343400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4761" y="1600201"/>
            <a:ext cx="5120640" cy="4343400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C756DC-45DE-4AF5-971C-2D0906F245AA}" type="slidenum">
              <a:rPr lang="en-US" smtClean="0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19745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2365" y="107576"/>
            <a:ext cx="10723035" cy="1336956"/>
          </a:xfrm>
        </p:spPr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2365" y="1453225"/>
            <a:ext cx="5120640" cy="750887"/>
          </a:xfrm>
        </p:spPr>
        <p:txBody>
          <a:bodyPr anchor="b">
            <a:noAutofit/>
          </a:bodyPr>
          <a:lstStyle>
            <a:lvl1pPr marL="0" indent="0" algn="ctr">
              <a:spcBef>
                <a:spcPts val="0"/>
              </a:spcBef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2365" y="2347416"/>
            <a:ext cx="5120640" cy="3596185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34760" y="1453225"/>
            <a:ext cx="5120640" cy="750887"/>
          </a:xfrm>
        </p:spPr>
        <p:txBody>
          <a:bodyPr anchor="b">
            <a:noAutofit/>
          </a:bodyPr>
          <a:lstStyle>
            <a:lvl1pPr marL="0" indent="0" algn="ctr">
              <a:spcBef>
                <a:spcPts val="0"/>
              </a:spcBef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4760" y="2347416"/>
            <a:ext cx="5120640" cy="3596185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C756DC-45DE-4AF5-971C-2D0906F245AA}" type="slidenum">
              <a:rPr lang="en-US" smtClean="0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66149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C756DC-45DE-4AF5-971C-2D0906F245AA}" type="slidenum">
              <a:rPr lang="en-US" smtClean="0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212440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C756DC-45DE-4AF5-971C-2D0906F245AA}" type="slidenum">
              <a:rPr lang="en-US" smtClean="0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3661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1199" y="611872"/>
            <a:ext cx="5120640" cy="1162050"/>
          </a:xfrm>
        </p:spPr>
        <p:txBody>
          <a:bodyPr anchor="b"/>
          <a:lstStyle>
            <a:lvl1pPr algn="ctr">
              <a:defRPr sz="3600" b="0"/>
            </a:lvl1pPr>
          </a:lstStyle>
          <a:p>
            <a:r>
              <a:rPr lang="zh-CN" altLang="en-US"/>
              <a:t>单击此处编辑母版标题样式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765" y="368300"/>
            <a:ext cx="5120640" cy="5575300"/>
          </a:xfrm>
        </p:spPr>
        <p:txBody>
          <a:bodyPr>
            <a:normAutofit/>
          </a:bodyPr>
          <a:lstStyle>
            <a:lvl1pPr>
              <a:spcBef>
                <a:spcPts val="2000"/>
              </a:spcBef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1199" y="1787856"/>
            <a:ext cx="5120640" cy="3720152"/>
          </a:xfrm>
        </p:spPr>
        <p:txBody>
          <a:bodyPr>
            <a:normAutofit/>
          </a:bodyPr>
          <a:lstStyle>
            <a:lvl1pPr marL="0" indent="0" algn="ctr"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C756DC-45DE-4AF5-971C-2D0906F245AA}" type="slidenum">
              <a:rPr lang="en-US" smtClean="0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003342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32367" y="107576"/>
            <a:ext cx="10723035" cy="1336956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zh-CN" altLang="en-US"/>
              <a:t>单击此处编辑母版标题样式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2367" y="1600201"/>
            <a:ext cx="10723035" cy="434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06447" y="6275669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  <a:latin typeface="Times New Roman" pitchFamily="18" charset="0"/>
              <a:ea typeface="TSC FLi S5 TT" pitchFamily="49" charset="-12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2611" y="6275669"/>
            <a:ext cx="64545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  <a:latin typeface="Times New Roman" pitchFamily="18" charset="0"/>
              <a:ea typeface="TSC FLi S5 TT" pitchFamily="49" charset="-12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30541" y="6275669"/>
            <a:ext cx="132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0C756DC-45DE-4AF5-971C-2D0906F245AA}" type="slidenum">
              <a:rPr lang="en-US" smtClean="0">
                <a:solidFill>
                  <a:prstClr val="white"/>
                </a:solidFill>
                <a:latin typeface="Times New Roman" pitchFamily="18" charset="0"/>
                <a:ea typeface="TSC FLi S5 TT" pitchFamily="49" charset="-12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>
              <a:solidFill>
                <a:prstClr val="white"/>
              </a:solidFill>
              <a:latin typeface="Times New Roman" pitchFamily="18" charset="0"/>
              <a:ea typeface="TSC FLi S5 TT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3408776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  <p:sldLayoutId id="2147483660" r:id="rId10"/>
    <p:sldLayoutId id="2147483661" r:id="rId11"/>
    <p:sldLayoutId id="2147483662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6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349250" indent="-349250" algn="l" defTabSz="914400" rtl="0" eaLnBrk="1" latinLnBrk="0" hangingPunct="1">
        <a:spcBef>
          <a:spcPts val="2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2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336550" algn="l" defTabSz="914400" rtl="0" eaLnBrk="1" latinLnBrk="0" hangingPunct="1">
        <a:spcBef>
          <a:spcPts val="600"/>
        </a:spcBef>
        <a:buClr>
          <a:schemeClr val="accent1">
            <a:lumMod val="75000"/>
          </a:schemeClr>
        </a:buClr>
        <a:buSzPct val="110000"/>
        <a:buFont typeface="Wingdings 2" pitchFamily="18" charset="2"/>
        <a:buChar char=""/>
        <a:defRPr sz="22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968375" indent="-282575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263650" indent="-295275" algn="l" defTabSz="914400" rtl="0" eaLnBrk="1" latinLnBrk="0" hangingPunct="1">
        <a:spcBef>
          <a:spcPts val="600"/>
        </a:spcBef>
        <a:buClr>
          <a:schemeClr val="accent1">
            <a:lumMod val="75000"/>
          </a:schemeClr>
        </a:buClr>
        <a:buSzPct val="110000"/>
        <a:buFont typeface="Wingdings 2" pitchFamily="18" charset="2"/>
        <a:buChar char="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1546225" indent="-282575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1828800" indent="-282575" algn="l" defTabSz="914400" rtl="0" eaLnBrk="1" latinLnBrk="0" hangingPunct="1">
        <a:spcBef>
          <a:spcPct val="20000"/>
        </a:spcBef>
        <a:buClr>
          <a:schemeClr val="accent2"/>
        </a:buClr>
        <a:buSzPct val="110000"/>
        <a:buFont typeface="Wingdings 2" pitchFamily="18" charset="2"/>
        <a:buChar char="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117725" indent="-282575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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2398713" indent="-282575" algn="l" defTabSz="914400" rtl="0" eaLnBrk="1" latinLnBrk="0" hangingPunct="1">
        <a:spcBef>
          <a:spcPct val="20000"/>
        </a:spcBef>
        <a:buClr>
          <a:schemeClr val="accent2"/>
        </a:buClr>
        <a:buSzPct val="110000"/>
        <a:buFont typeface="Wingdings 2" pitchFamily="18" charset="2"/>
        <a:buChar char="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2689225" indent="-282575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"/>
        <a:defRPr lang="en-US" sz="1800" kern="1200" dirty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890" name="TextBox 2">
            <a:extLst>
              <a:ext uri="{FF2B5EF4-FFF2-40B4-BE49-F238E27FC236}">
                <a16:creationId xmlns:a16="http://schemas.microsoft.com/office/drawing/2014/main" id="{546BA891-E31E-DF30-DBE2-BB09439121E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72640" y="557372"/>
            <a:ext cx="8046720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lvl="0" algn="ctr">
              <a:defRPr/>
            </a:pPr>
            <a:r>
              <a:rPr lang="zh-CN" altLang="en-US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午夜圣诞颂 </a:t>
            </a:r>
            <a:endParaRPr lang="en-US" altLang="zh-CN" sz="3200" b="1" dirty="0">
              <a:solidFill>
                <a:srgbClr val="FF0000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lvl="0" algn="ctr">
              <a:defRPr/>
            </a:pPr>
            <a:r>
              <a:rPr lang="en-US" altLang="zh-CN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Midnight Noel 1/4</a:t>
            </a:r>
            <a:endParaRPr kumimoji="0" lang="en-US" altLang="en-US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Microsoft YaHei" panose="020B0503020204020204" pitchFamily="34" charset="-122"/>
              <a:ea typeface="Microsoft YaHei" panose="020B0503020204020204" pitchFamily="34" charset="-122"/>
              <a:cs typeface="Times New Roman" panose="02020603050405020304" pitchFamily="18" charset="0"/>
            </a:endParaRPr>
          </a:p>
        </p:txBody>
      </p:sp>
      <p:sp>
        <p:nvSpPr>
          <p:cNvPr id="165891" name="TextBox 5">
            <a:extLst>
              <a:ext uri="{FF2B5EF4-FFF2-40B4-BE49-F238E27FC236}">
                <a16:creationId xmlns:a16="http://schemas.microsoft.com/office/drawing/2014/main" id="{427A68D6-E0BC-4F83-AEC6-F1F4557E60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8185" y="1899423"/>
            <a:ext cx="10755630" cy="44012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lvl="0" algn="ctr">
              <a:spcBef>
                <a:spcPts val="600"/>
              </a:spcBef>
              <a:defRPr/>
            </a:pPr>
            <a:r>
              <a:rPr lang="zh-CN" altLang="en-US" sz="3200" dirty="0">
                <a:solidFill>
                  <a:prstClr val="black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在那清澈的午夜，传来古老的荣耀之歌，</a:t>
            </a:r>
          </a:p>
          <a:p>
            <a:pPr lvl="0" algn="ctr">
              <a:spcBef>
                <a:spcPts val="600"/>
              </a:spcBef>
              <a:defRPr/>
            </a:pPr>
            <a:r>
              <a:rPr lang="zh-CN" altLang="en-US" sz="3200" dirty="0">
                <a:solidFill>
                  <a:prstClr val="black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天使们俯身靠近大地，拨动着金色的竖琴：</a:t>
            </a:r>
          </a:p>
          <a:p>
            <a:pPr lvl="0" algn="ctr">
              <a:spcBef>
                <a:spcPts val="600"/>
              </a:spcBef>
              <a:defRPr/>
            </a:pPr>
            <a:r>
              <a:rPr lang="zh-CN" altLang="en-US" sz="3200" dirty="0">
                <a:solidFill>
                  <a:prstClr val="black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“地上平安，人间蒙恩，来自天上慈爱的君王。”</a:t>
            </a:r>
          </a:p>
          <a:p>
            <a:pPr lvl="0" algn="ctr">
              <a:spcBef>
                <a:spcPts val="600"/>
              </a:spcBef>
              <a:defRPr/>
            </a:pPr>
            <a:r>
              <a:rPr lang="zh-CN" altLang="en-US" sz="3200" dirty="0">
                <a:solidFill>
                  <a:prstClr val="black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世界在庄严的寂静中聆听天使的歌唱。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zh-CN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icrosoft YaHei" panose="020B0503020204020204" pitchFamily="34" charset="-122"/>
              <a:ea typeface="Microsoft YaHei" panose="020B0503020204020204" pitchFamily="34" charset="-122"/>
              <a:cs typeface="+mn-cs"/>
            </a:endParaRPr>
          </a:p>
          <a:p>
            <a:pPr lvl="0" algn="ctr">
              <a:defRPr/>
            </a:pPr>
            <a:r>
              <a:rPr lang="en-US" altLang="zh-CN" sz="2800" dirty="0">
                <a:solidFill>
                  <a:prstClr val="black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It came upon the midnight clear, that glorious song of old,</a:t>
            </a:r>
          </a:p>
          <a:p>
            <a:pPr lvl="0" algn="ctr">
              <a:defRPr/>
            </a:pPr>
            <a:r>
              <a:rPr lang="en-US" altLang="zh-CN" sz="2800" dirty="0">
                <a:solidFill>
                  <a:prstClr val="black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from angels bending near the earth to touch their harps of gold:</a:t>
            </a:r>
          </a:p>
          <a:p>
            <a:pPr lvl="0" algn="ctr">
              <a:defRPr/>
            </a:pPr>
            <a:r>
              <a:rPr lang="en-US" altLang="zh-CN" sz="2800" dirty="0">
                <a:solidFill>
                  <a:prstClr val="black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"Peace on the earth, good will to men, from heaven's all-gracious King."</a:t>
            </a:r>
          </a:p>
          <a:p>
            <a:pPr lvl="0" algn="ctr">
              <a:defRPr/>
            </a:pPr>
            <a:r>
              <a:rPr lang="en-US" altLang="zh-CN" sz="2800" dirty="0">
                <a:solidFill>
                  <a:prstClr val="black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The world in solemn stillness lay to hear the angels sing.</a:t>
            </a:r>
          </a:p>
        </p:txBody>
      </p:sp>
    </p:spTree>
    <p:extLst>
      <p:ext uri="{BB962C8B-B14F-4D97-AF65-F5344CB8AC3E}">
        <p14:creationId xmlns:p14="http://schemas.microsoft.com/office/powerpoint/2010/main" val="26931693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85EF67F-D1C8-9385-2B6F-CD4E949093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890" name="TextBox 2">
            <a:extLst>
              <a:ext uri="{FF2B5EF4-FFF2-40B4-BE49-F238E27FC236}">
                <a16:creationId xmlns:a16="http://schemas.microsoft.com/office/drawing/2014/main" id="{82E29493-E009-8819-070A-5E9B9CE7B4D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72640" y="557372"/>
            <a:ext cx="8046720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lvl="0" algn="ctr">
              <a:defRPr/>
            </a:pPr>
            <a:r>
              <a:rPr lang="zh-CN" altLang="en-US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午夜圣诞颂 </a:t>
            </a:r>
            <a:endParaRPr lang="en-US" altLang="zh-CN" sz="3200" b="1" dirty="0">
              <a:solidFill>
                <a:srgbClr val="FF0000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lvl="0" algn="ctr">
              <a:defRPr/>
            </a:pPr>
            <a:r>
              <a:rPr lang="en-US" altLang="zh-CN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Midnight Noel 2/4</a:t>
            </a:r>
            <a:endParaRPr kumimoji="0" lang="en-US" altLang="en-US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Microsoft YaHei" panose="020B0503020204020204" pitchFamily="34" charset="-122"/>
              <a:ea typeface="Microsoft YaHei" panose="020B0503020204020204" pitchFamily="34" charset="-122"/>
              <a:cs typeface="Times New Roman" panose="02020603050405020304" pitchFamily="18" charset="0"/>
            </a:endParaRPr>
          </a:p>
        </p:txBody>
      </p:sp>
      <p:sp>
        <p:nvSpPr>
          <p:cNvPr id="165891" name="TextBox 5">
            <a:extLst>
              <a:ext uri="{FF2B5EF4-FFF2-40B4-BE49-F238E27FC236}">
                <a16:creationId xmlns:a16="http://schemas.microsoft.com/office/drawing/2014/main" id="{5DAE1D65-93ED-D96D-62FE-1DAA408EFDD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8185" y="1899423"/>
            <a:ext cx="10755630" cy="45397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lvl="0" algn="ctr">
              <a:spcBef>
                <a:spcPts val="600"/>
              </a:spcBef>
              <a:defRPr/>
            </a:pPr>
            <a:r>
              <a:rPr lang="zh-CN" altLang="en-US" sz="2400" dirty="0">
                <a:solidFill>
                  <a:prstClr val="black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看哪！日子正在飞逝，正如先知们古时所预言，</a:t>
            </a:r>
          </a:p>
          <a:p>
            <a:pPr lvl="0" algn="ctr">
              <a:spcBef>
                <a:spcPts val="600"/>
              </a:spcBef>
              <a:defRPr/>
            </a:pPr>
            <a:r>
              <a:rPr lang="zh-CN" altLang="en-US" sz="2400" dirty="0">
                <a:solidFill>
                  <a:prstClr val="black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随着岁月轮回，预言的时刻即将到来，</a:t>
            </a:r>
          </a:p>
          <a:p>
            <a:pPr lvl="0" algn="ctr">
              <a:spcBef>
                <a:spcPts val="600"/>
              </a:spcBef>
              <a:defRPr/>
            </a:pPr>
            <a:r>
              <a:rPr lang="zh-CN" altLang="en-US" sz="2400" dirty="0">
                <a:solidFill>
                  <a:prstClr val="black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那时新天新地将承认和平之君为王，</a:t>
            </a:r>
          </a:p>
          <a:p>
            <a:pPr lvl="0" algn="ctr">
              <a:spcBef>
                <a:spcPts val="600"/>
              </a:spcBef>
              <a:defRPr/>
            </a:pPr>
            <a:r>
              <a:rPr lang="zh-CN" altLang="en-US" sz="2400" dirty="0">
                <a:solidFill>
                  <a:prstClr val="black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全世界都将回应天使如今所唱的歌：</a:t>
            </a:r>
          </a:p>
          <a:p>
            <a:pPr lvl="0" algn="ctr">
              <a:spcBef>
                <a:spcPts val="600"/>
              </a:spcBef>
              <a:defRPr/>
            </a:pPr>
            <a:r>
              <a:rPr lang="zh-CN" altLang="en-US" sz="2400" dirty="0">
                <a:solidFill>
                  <a:prstClr val="black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“荣耀归于上帝！地上平安！以色列的君王诞生了！”</a:t>
            </a:r>
            <a:endParaRPr lang="en-US" altLang="zh-CN" sz="2400" dirty="0">
              <a:solidFill>
                <a:prstClr val="black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lvl="0" algn="ctr">
              <a:spcBef>
                <a:spcPts val="600"/>
              </a:spcBef>
              <a:defRPr/>
            </a:pPr>
            <a:endParaRPr kumimoji="0" lang="en-US" altLang="zh-CN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icrosoft YaHei" panose="020B0503020204020204" pitchFamily="34" charset="-122"/>
              <a:ea typeface="Microsoft YaHei" panose="020B0503020204020204" pitchFamily="34" charset="-122"/>
              <a:cs typeface="+mn-cs"/>
            </a:endParaRPr>
          </a:p>
          <a:p>
            <a:pPr lvl="0" algn="ctr">
              <a:defRPr/>
            </a:pPr>
            <a:r>
              <a:rPr lang="en-US" altLang="zh-CN" sz="2400" dirty="0">
                <a:solidFill>
                  <a:prstClr val="black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For lo! the days are hastening on, by prophets seen of old,</a:t>
            </a:r>
          </a:p>
          <a:p>
            <a:pPr lvl="0" algn="ctr">
              <a:defRPr/>
            </a:pPr>
            <a:r>
              <a:rPr lang="en-US" altLang="zh-CN" sz="2400" dirty="0">
                <a:solidFill>
                  <a:prstClr val="black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when with the ever-circling years shall come the time foretold,</a:t>
            </a:r>
          </a:p>
          <a:p>
            <a:pPr lvl="0" algn="ctr">
              <a:defRPr/>
            </a:pPr>
            <a:r>
              <a:rPr lang="en-US" altLang="zh-CN" sz="2400" dirty="0">
                <a:solidFill>
                  <a:prstClr val="black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When the new heaven and earth shall own the Prince of Peace their King,</a:t>
            </a:r>
          </a:p>
          <a:p>
            <a:pPr lvl="0" algn="ctr">
              <a:defRPr/>
            </a:pPr>
            <a:r>
              <a:rPr lang="en-US" altLang="zh-CN" sz="2400" dirty="0">
                <a:solidFill>
                  <a:prstClr val="black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And the whole world send back the song which now the angels sing.</a:t>
            </a:r>
          </a:p>
          <a:p>
            <a:pPr lvl="0" algn="ctr">
              <a:defRPr/>
            </a:pPr>
            <a:r>
              <a:rPr lang="en-US" altLang="zh-CN" sz="2400" dirty="0">
                <a:solidFill>
                  <a:prstClr val="black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"Glory to God! Peace on earth! Born is the King of Israel!"</a:t>
            </a:r>
          </a:p>
        </p:txBody>
      </p:sp>
    </p:spTree>
    <p:extLst>
      <p:ext uri="{BB962C8B-B14F-4D97-AF65-F5344CB8AC3E}">
        <p14:creationId xmlns:p14="http://schemas.microsoft.com/office/powerpoint/2010/main" val="478999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CF9C2E2-A8B9-C69B-BB94-E19969882E9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890" name="TextBox 2">
            <a:extLst>
              <a:ext uri="{FF2B5EF4-FFF2-40B4-BE49-F238E27FC236}">
                <a16:creationId xmlns:a16="http://schemas.microsoft.com/office/drawing/2014/main" id="{BDE9E40B-9352-B8FF-3ACA-0B1B8F113AE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72640" y="557372"/>
            <a:ext cx="8046720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lvl="0" algn="ctr">
              <a:defRPr/>
            </a:pPr>
            <a:r>
              <a:rPr lang="zh-CN" altLang="en-US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午夜圣诞颂 </a:t>
            </a:r>
            <a:endParaRPr lang="en-US" altLang="zh-CN" sz="3200" b="1" dirty="0">
              <a:solidFill>
                <a:srgbClr val="FF0000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lvl="0" algn="ctr">
              <a:defRPr/>
            </a:pPr>
            <a:r>
              <a:rPr lang="en-US" altLang="zh-CN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Midnight Noel 3/4</a:t>
            </a:r>
            <a:endParaRPr kumimoji="0" lang="en-US" altLang="en-US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Microsoft YaHei" panose="020B0503020204020204" pitchFamily="34" charset="-122"/>
              <a:ea typeface="Microsoft YaHei" panose="020B0503020204020204" pitchFamily="34" charset="-122"/>
              <a:cs typeface="Times New Roman" panose="02020603050405020304" pitchFamily="18" charset="0"/>
            </a:endParaRPr>
          </a:p>
        </p:txBody>
      </p:sp>
      <p:sp>
        <p:nvSpPr>
          <p:cNvPr id="165891" name="TextBox 5">
            <a:extLst>
              <a:ext uri="{FF2B5EF4-FFF2-40B4-BE49-F238E27FC236}">
                <a16:creationId xmlns:a16="http://schemas.microsoft.com/office/drawing/2014/main" id="{A4316159-5D2B-F2F7-D3AF-2EAB772B4AC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8185" y="1899423"/>
            <a:ext cx="10755630" cy="42627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lvl="0" algn="ctr">
              <a:spcBef>
                <a:spcPts val="600"/>
              </a:spcBef>
              <a:defRPr/>
            </a:pPr>
            <a:r>
              <a:rPr lang="zh-CN" altLang="en-US" sz="3200" dirty="0">
                <a:solidFill>
                  <a:prstClr val="black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天使初报圣诞佳音，先向田间贫苦牧人；</a:t>
            </a:r>
          </a:p>
          <a:p>
            <a:pPr lvl="0" algn="ctr">
              <a:spcBef>
                <a:spcPts val="600"/>
              </a:spcBef>
              <a:defRPr/>
            </a:pPr>
            <a:r>
              <a:rPr lang="zh-CN" altLang="en-US" sz="3200" dirty="0">
                <a:solidFill>
                  <a:prstClr val="black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牧人正当看守羊群，严冬方冷，长夜已深。</a:t>
            </a:r>
          </a:p>
          <a:p>
            <a:pPr lvl="0" algn="ctr">
              <a:spcBef>
                <a:spcPts val="600"/>
              </a:spcBef>
              <a:defRPr/>
            </a:pPr>
            <a:r>
              <a:rPr lang="zh-CN" altLang="en-US" sz="3200" dirty="0">
                <a:solidFill>
                  <a:prstClr val="black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欢欣，欢欣，欢欣，欢欣，天国君王今日降生。</a:t>
            </a:r>
            <a:endParaRPr lang="en-US" altLang="zh-CN" sz="3200" dirty="0">
              <a:solidFill>
                <a:prstClr val="black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lvl="0" algn="ctr">
              <a:spcBef>
                <a:spcPts val="600"/>
              </a:spcBef>
              <a:defRPr/>
            </a:pPr>
            <a:endParaRPr kumimoji="0" lang="en-US" altLang="zh-CN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icrosoft YaHei" panose="020B0503020204020204" pitchFamily="34" charset="-122"/>
              <a:ea typeface="Microsoft YaHei" panose="020B0503020204020204" pitchFamily="34" charset="-122"/>
              <a:cs typeface="+mn-cs"/>
            </a:endParaRPr>
          </a:p>
          <a:p>
            <a:pPr lvl="0" algn="ctr">
              <a:defRPr/>
            </a:pPr>
            <a:r>
              <a:rPr lang="en-US" altLang="zh-CN" sz="2800" dirty="0">
                <a:solidFill>
                  <a:prstClr val="black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The first Noel the angel did say was to </a:t>
            </a:r>
          </a:p>
          <a:p>
            <a:pPr lvl="0" algn="ctr">
              <a:defRPr/>
            </a:pPr>
            <a:r>
              <a:rPr lang="en-US" altLang="zh-CN" sz="2800" dirty="0">
                <a:solidFill>
                  <a:prstClr val="black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certain poor shepherds in fields as they lay;</a:t>
            </a:r>
          </a:p>
          <a:p>
            <a:pPr lvl="0" algn="ctr">
              <a:defRPr/>
            </a:pPr>
            <a:r>
              <a:rPr lang="en-US" altLang="zh-CN" sz="2800" dirty="0">
                <a:solidFill>
                  <a:prstClr val="black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In fields where they lay keeping their sheep, </a:t>
            </a:r>
          </a:p>
          <a:p>
            <a:pPr lvl="0" algn="ctr">
              <a:defRPr/>
            </a:pPr>
            <a:r>
              <a:rPr lang="en-US" altLang="zh-CN" sz="2800" dirty="0">
                <a:solidFill>
                  <a:prstClr val="black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on a cold winter's night that was so deep.</a:t>
            </a:r>
          </a:p>
          <a:p>
            <a:pPr lvl="0" algn="ctr">
              <a:defRPr/>
            </a:pPr>
            <a:r>
              <a:rPr lang="en-US" altLang="zh-CN" sz="2800" dirty="0">
                <a:solidFill>
                  <a:prstClr val="black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Noel, Noel, Noel, Noel, born is the King of Israel. </a:t>
            </a:r>
          </a:p>
        </p:txBody>
      </p:sp>
    </p:spTree>
    <p:extLst>
      <p:ext uri="{BB962C8B-B14F-4D97-AF65-F5344CB8AC3E}">
        <p14:creationId xmlns:p14="http://schemas.microsoft.com/office/powerpoint/2010/main" val="24457262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F828D2A-6787-B755-3197-15729BC6893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890" name="TextBox 2">
            <a:extLst>
              <a:ext uri="{FF2B5EF4-FFF2-40B4-BE49-F238E27FC236}">
                <a16:creationId xmlns:a16="http://schemas.microsoft.com/office/drawing/2014/main" id="{76C74E20-7103-513A-E4A6-6E1331D1B20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72640" y="557372"/>
            <a:ext cx="8046720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lvl="0" algn="ctr">
              <a:defRPr/>
            </a:pPr>
            <a:r>
              <a:rPr lang="zh-CN" altLang="en-US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午夜圣诞颂 </a:t>
            </a:r>
            <a:endParaRPr lang="en-US" altLang="zh-CN" sz="3200" b="1" dirty="0">
              <a:solidFill>
                <a:srgbClr val="FF0000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lvl="0" algn="ctr">
              <a:defRPr/>
            </a:pPr>
            <a:r>
              <a:rPr lang="en-US" altLang="zh-CN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Midnight Noel 4/4</a:t>
            </a:r>
            <a:endParaRPr kumimoji="0" lang="en-US" altLang="en-US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Microsoft YaHei" panose="020B0503020204020204" pitchFamily="34" charset="-122"/>
              <a:ea typeface="Microsoft YaHei" panose="020B0503020204020204" pitchFamily="34" charset="-122"/>
              <a:cs typeface="Times New Roman" panose="02020603050405020304" pitchFamily="18" charset="0"/>
            </a:endParaRPr>
          </a:p>
        </p:txBody>
      </p:sp>
      <p:sp>
        <p:nvSpPr>
          <p:cNvPr id="165891" name="TextBox 5">
            <a:extLst>
              <a:ext uri="{FF2B5EF4-FFF2-40B4-BE49-F238E27FC236}">
                <a16:creationId xmlns:a16="http://schemas.microsoft.com/office/drawing/2014/main" id="{0305EA5A-1134-5922-87B3-6F3A37E5998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8185" y="1899423"/>
            <a:ext cx="10755630" cy="44012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fontAlgn="base">
              <a:spcBef>
                <a:spcPts val="600"/>
              </a:spcBef>
              <a:spcAft>
                <a:spcPct val="0"/>
              </a:spcAft>
              <a:buSzPct val="85000"/>
            </a:pPr>
            <a:r>
              <a:rPr lang="zh-CN" altLang="en-US" sz="2800" dirty="0">
                <a:solidFill>
                  <a:prstClr val="black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我众齐来，同气同声，赞美救主，太初之神，</a:t>
            </a:r>
          </a:p>
          <a:p>
            <a:pPr algn="ctr" fontAlgn="base">
              <a:spcBef>
                <a:spcPts val="600"/>
              </a:spcBef>
              <a:spcAft>
                <a:spcPct val="0"/>
              </a:spcAft>
              <a:buSzPct val="85000"/>
            </a:pPr>
            <a:r>
              <a:rPr lang="zh-CN" altLang="en-US" sz="2800" dirty="0">
                <a:solidFill>
                  <a:prstClr val="black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藉祂权能万物被造，因祂宝血人得重生。</a:t>
            </a:r>
          </a:p>
          <a:p>
            <a:pPr algn="ctr" fontAlgn="base">
              <a:spcBef>
                <a:spcPts val="600"/>
              </a:spcBef>
              <a:spcAft>
                <a:spcPct val="0"/>
              </a:spcAft>
              <a:buSzPct val="85000"/>
            </a:pPr>
            <a:r>
              <a:rPr lang="zh-CN" altLang="en-US" sz="2800" dirty="0">
                <a:solidFill>
                  <a:prstClr val="black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欢欣，欢欣，欢欣，欢欣，天国君王今日降生。</a:t>
            </a:r>
            <a:endParaRPr lang="en-US" altLang="zh-CN" sz="2800" dirty="0">
              <a:solidFill>
                <a:prstClr val="black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 fontAlgn="base">
              <a:spcBef>
                <a:spcPts val="600"/>
              </a:spcBef>
              <a:spcAft>
                <a:spcPct val="0"/>
              </a:spcAft>
              <a:buSzPct val="85000"/>
            </a:pPr>
            <a:r>
              <a:rPr lang="zh-CN" altLang="en-US" sz="2800" dirty="0">
                <a:solidFill>
                  <a:prstClr val="black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我们欢欣歌唱：“以色列的君王诞生了！”</a:t>
            </a:r>
          </a:p>
          <a:p>
            <a:pPr lvl="0" algn="ctr">
              <a:spcBef>
                <a:spcPts val="600"/>
              </a:spcBef>
              <a:defRPr/>
            </a:pPr>
            <a:endParaRPr kumimoji="0" lang="en-US" altLang="zh-CN" sz="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icrosoft YaHei" panose="020B0503020204020204" pitchFamily="34" charset="-122"/>
              <a:ea typeface="Microsoft YaHei" panose="020B0503020204020204" pitchFamily="34" charset="-122"/>
              <a:cs typeface="+mn-cs"/>
            </a:endParaRPr>
          </a:p>
          <a:p>
            <a:pPr lvl="0" algn="ctr">
              <a:defRPr/>
            </a:pPr>
            <a:r>
              <a:rPr lang="en-US" altLang="zh-CN" sz="2800" dirty="0">
                <a:solidFill>
                  <a:prstClr val="black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Then let us all with one accord sing praises to our heavenly Lord </a:t>
            </a:r>
          </a:p>
          <a:p>
            <a:pPr lvl="0" algn="ctr">
              <a:defRPr/>
            </a:pPr>
            <a:r>
              <a:rPr lang="en-US" altLang="zh-CN" sz="2800" dirty="0">
                <a:solidFill>
                  <a:prstClr val="black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who hath made heaven and earth of naught, </a:t>
            </a:r>
          </a:p>
          <a:p>
            <a:pPr lvl="0" algn="ctr">
              <a:defRPr/>
            </a:pPr>
            <a:r>
              <a:rPr lang="en-US" altLang="zh-CN" sz="2800" dirty="0">
                <a:solidFill>
                  <a:prstClr val="black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and with His blood mankind hath bought. </a:t>
            </a:r>
          </a:p>
          <a:p>
            <a:pPr lvl="0" algn="ctr">
              <a:defRPr/>
            </a:pPr>
            <a:r>
              <a:rPr lang="en-US" altLang="zh-CN" sz="2800" dirty="0">
                <a:solidFill>
                  <a:prstClr val="black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Noel, Noel, Noel, Noel, born is the King!</a:t>
            </a:r>
          </a:p>
          <a:p>
            <a:pPr lvl="0" algn="ctr">
              <a:defRPr/>
            </a:pPr>
            <a:r>
              <a:rPr lang="en-US" altLang="zh-CN" sz="2800" dirty="0">
                <a:solidFill>
                  <a:prstClr val="black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Gladly we sing, "Born is the King of Israel!" </a:t>
            </a:r>
          </a:p>
        </p:txBody>
      </p:sp>
    </p:spTree>
    <p:extLst>
      <p:ext uri="{BB962C8B-B14F-4D97-AF65-F5344CB8AC3E}">
        <p14:creationId xmlns:p14="http://schemas.microsoft.com/office/powerpoint/2010/main" val="320076690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微风">
  <a:themeElements>
    <a:clrScheme name="微风">
      <a:dk1>
        <a:sysClr val="windowText" lastClr="000000"/>
      </a:dk1>
      <a:lt1>
        <a:sysClr val="window" lastClr="FFFFFF"/>
      </a:lt1>
      <a:dk2>
        <a:srgbClr val="09213B"/>
      </a:dk2>
      <a:lt2>
        <a:srgbClr val="D5EDF4"/>
      </a:lt2>
      <a:accent1>
        <a:srgbClr val="2C7C9F"/>
      </a:accent1>
      <a:accent2>
        <a:srgbClr val="244A58"/>
      </a:accent2>
      <a:accent3>
        <a:srgbClr val="E2751D"/>
      </a:accent3>
      <a:accent4>
        <a:srgbClr val="FFB400"/>
      </a:accent4>
      <a:accent5>
        <a:srgbClr val="7EB606"/>
      </a:accent5>
      <a:accent6>
        <a:srgbClr val="C00000"/>
      </a:accent6>
      <a:hlink>
        <a:srgbClr val="7030A0"/>
      </a:hlink>
      <a:folHlink>
        <a:srgbClr val="00B0F0"/>
      </a:folHlink>
    </a:clrScheme>
    <a:fontScheme name="微风">
      <a:majorFont>
        <a:latin typeface="News Gothic MT"/>
        <a:ea typeface=""/>
        <a:cs typeface=""/>
        <a:font script="Jpan" typeface="ＭＳ Ｐゴシック"/>
        <a:font script="Hans" typeface="宋体"/>
        <a:font script="Hant" typeface="新細明體"/>
      </a:majorFont>
      <a:minorFont>
        <a:latin typeface="News Gothic MT"/>
        <a:ea typeface=""/>
        <a:cs typeface=""/>
        <a:font script="Jpan" typeface="ＭＳ Ｐゴシック"/>
        <a:font script="Hans" typeface="宋体"/>
        <a:font script="Hant" typeface="新細明體"/>
      </a:minorFont>
    </a:fontScheme>
    <a:fmtScheme name="微风">
      <a:fillStyleLst>
        <a:solidFill>
          <a:schemeClr val="phClr"/>
        </a:solidFill>
        <a:gradFill rotWithShape="1">
          <a:gsLst>
            <a:gs pos="31000">
              <a:schemeClr val="phClr">
                <a:tint val="100000"/>
                <a:shade val="100000"/>
                <a:satMod val="120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shade val="100000"/>
                <a:satMod val="120000"/>
              </a:schemeClr>
            </a:gs>
            <a:gs pos="69000">
              <a:schemeClr val="phClr">
                <a:tint val="80000"/>
                <a:shade val="100000"/>
                <a:satMod val="150000"/>
              </a:schemeClr>
            </a:gs>
            <a:gs pos="100000">
              <a:schemeClr val="phClr">
                <a:tint val="50000"/>
                <a:shade val="100000"/>
                <a:satMod val="15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dbl" algn="ctr">
          <a:solidFill>
            <a:schemeClr val="phClr"/>
          </a:solidFill>
          <a:prstDash val="solid"/>
        </a:ln>
        <a:ln w="31750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63500" dist="25400" dir="5400000" sx="101000" sy="101000" rotWithShape="0">
              <a:srgbClr val="000000">
                <a:alpha val="40000"/>
              </a:srgbClr>
            </a:outerShdw>
          </a:effectLst>
        </a:effectStyle>
        <a:effectStyle>
          <a:effectLst>
            <a:innerShdw blurRad="127000" dist="25400" dir="13500000">
              <a:srgbClr val="C0C0C0">
                <a:alpha val="75000"/>
              </a:srgbClr>
            </a:innerShdw>
            <a:outerShdw blurRad="88900" dist="25400" dir="5400000" sx="102000" sy="102000" algn="ctr" rotWithShape="0">
              <a:srgbClr val="C0C0C0">
                <a:alpha val="40000"/>
              </a:srgbClr>
            </a:outerShdw>
          </a:effectLst>
          <a:scene3d>
            <a:camera prst="perspectiveLeft" fov="300000"/>
            <a:lightRig rig="soft" dir="l">
              <a:rot lat="0" lon="0" rev="4200000"/>
            </a:lightRig>
          </a:scene3d>
          <a:sp3d extrusionH="38100" prstMaterial="powder">
            <a:bevelT w="50800" h="88900" prst="convex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40000"/>
                <a:satMod val="400000"/>
              </a:schemeClr>
              <a:schemeClr val="phClr">
                <a:tint val="10000"/>
                <a:satMod val="200000"/>
              </a:schemeClr>
            </a:duotone>
          </a:blip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79</TotalTime>
  <Words>570</Words>
  <Application>Microsoft Office PowerPoint</Application>
  <PresentationFormat>Widescreen</PresentationFormat>
  <Paragraphs>47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Microsoft YaHei</vt:lpstr>
      <vt:lpstr>News Gothic MT</vt:lpstr>
      <vt:lpstr>Times New Roman</vt:lpstr>
      <vt:lpstr>Wingdings 2</vt:lpstr>
      <vt:lpstr>微风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贵申</dc:creator>
  <cp:lastModifiedBy>贵申 王</cp:lastModifiedBy>
  <cp:revision>1</cp:revision>
  <dcterms:created xsi:type="dcterms:W3CDTF">2023-12-23T05:47:21Z</dcterms:created>
  <dcterms:modified xsi:type="dcterms:W3CDTF">2025-12-24T03:29:27Z</dcterms:modified>
</cp:coreProperties>
</file>